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3"/>
  </p:notesMasterIdLst>
  <p:handoutMasterIdLst>
    <p:handoutMasterId r:id="rId14"/>
  </p:handoutMasterIdLst>
  <p:sldIdLst>
    <p:sldId id="256" r:id="rId2"/>
    <p:sldId id="380" r:id="rId3"/>
    <p:sldId id="395" r:id="rId4"/>
    <p:sldId id="397" r:id="rId5"/>
    <p:sldId id="398" r:id="rId6"/>
    <p:sldId id="405" r:id="rId7"/>
    <p:sldId id="411" r:id="rId8"/>
    <p:sldId id="415" r:id="rId9"/>
    <p:sldId id="420" r:id="rId10"/>
    <p:sldId id="394" r:id="rId11"/>
    <p:sldId id="275" r:id="rId12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  <p:embeddedFont>
      <p:font typeface="나눔스퀘어OTF" panose="020B0600000101010101" pitchFamily="34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6370" autoAdjust="0"/>
  </p:normalViewPr>
  <p:slideViewPr>
    <p:cSldViewPr>
      <p:cViewPr varScale="1">
        <p:scale>
          <a:sx n="127" d="100"/>
          <a:sy n="127" d="100"/>
        </p:scale>
        <p:origin x="600" y="120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2019-08-22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2019-08-22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08-2. </a:t>
            </a:r>
            <a:r>
              <a:rPr lang="ko-KR" altLang="en-US" b="1" dirty="0">
                <a:solidFill>
                  <a:schemeClr val="tx1"/>
                </a:solidFill>
              </a:rPr>
              <a:t>타입 변환과 </a:t>
            </a:r>
            <a:r>
              <a:rPr lang="ko-KR" altLang="en-US" b="1" dirty="0" err="1">
                <a:solidFill>
                  <a:schemeClr val="tx1"/>
                </a:solidFill>
              </a:rPr>
              <a:t>다형성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35756"/>
            <a:ext cx="2971800" cy="330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7E07C0-237F-4F93-A55D-957CB8096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500" y="0"/>
            <a:ext cx="5170629" cy="384968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자동 타입 변환</a:t>
            </a:r>
            <a:r>
              <a:rPr lang="en-US" altLang="ko-KR" dirty="0"/>
              <a:t>: </a:t>
            </a:r>
            <a:r>
              <a:rPr lang="ko-KR" altLang="en-US"/>
              <a:t>구현 객체는 인터페이스 변수로 자동 타입 변환된다</a:t>
            </a:r>
            <a:r>
              <a:rPr lang="en-US" altLang="ko-KR"/>
              <a:t>.</a:t>
            </a:r>
            <a:endParaRPr lang="en-US" altLang="ko-KR" dirty="0"/>
          </a:p>
          <a:p>
            <a:pPr lvl="1" indent="-136525"/>
            <a:endParaRPr lang="ko-KR" altLang="en-US" dirty="0"/>
          </a:p>
          <a:p>
            <a:pPr lvl="1" indent="-136525"/>
            <a:r>
              <a:rPr lang="ko-KR" altLang="en-US" dirty="0" err="1">
                <a:solidFill>
                  <a:srgbClr val="C00000"/>
                </a:solidFill>
              </a:rPr>
              <a:t>다형성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인터페이스도 재정의와 </a:t>
            </a:r>
            <a:r>
              <a:rPr lang="ko-KR" altLang="en-US" dirty="0"/>
              <a:t>타입 변환 </a:t>
            </a:r>
            <a:r>
              <a:rPr lang="ko-KR" altLang="en-US"/>
              <a:t>기능 제공하므로 다형성을 구현할 수 있다</a:t>
            </a:r>
            <a:r>
              <a:rPr lang="en-US" altLang="ko-KR"/>
              <a:t>.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강제 타입 변환 </a:t>
            </a:r>
            <a:r>
              <a:rPr lang="en-US" altLang="ko-KR" dirty="0"/>
              <a:t>: </a:t>
            </a:r>
            <a:r>
              <a:rPr lang="ko-KR" altLang="en-US" dirty="0"/>
              <a:t>인터페이스에 대입된 구현 객체를 다시 </a:t>
            </a:r>
            <a:r>
              <a:rPr lang="ko-KR" altLang="en-US"/>
              <a:t>원래 타입으로 변환하는 것을 말한다</a:t>
            </a:r>
            <a:r>
              <a:rPr lang="en-US" altLang="ko-KR"/>
              <a:t>.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err="1">
                <a:solidFill>
                  <a:srgbClr val="C00000"/>
                </a:solidFill>
              </a:rPr>
              <a:t>instanceof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객체가 어떤 타입인지 조사할 때 사용한다</a:t>
            </a:r>
            <a:r>
              <a:rPr lang="en-US" altLang="ko-KR"/>
              <a:t>. </a:t>
            </a:r>
            <a:r>
              <a:rPr lang="ko-KR" altLang="en-US"/>
              <a:t>강제 </a:t>
            </a:r>
            <a:r>
              <a:rPr lang="ko-KR" altLang="en-US" dirty="0"/>
              <a:t>타입 </a:t>
            </a:r>
            <a:r>
              <a:rPr lang="ko-KR" altLang="en-US"/>
              <a:t>변환 전에 사용</a:t>
            </a:r>
            <a:r>
              <a:rPr lang="en-US" altLang="ko-KR"/>
              <a:t>. </a:t>
            </a:r>
          </a:p>
          <a:p>
            <a:pPr lvl="1" indent="-136525"/>
            <a:endParaRPr lang="en-US" altLang="ko-KR"/>
          </a:p>
          <a:p>
            <a:pPr lvl="1" indent="-136525"/>
            <a:r>
              <a:rPr lang="ko-KR" altLang="en-US">
                <a:solidFill>
                  <a:srgbClr val="C00000"/>
                </a:solidFill>
              </a:rPr>
              <a:t>인터페이스 상속 </a:t>
            </a:r>
            <a:r>
              <a:rPr lang="en-US" altLang="ko-KR"/>
              <a:t>: </a:t>
            </a:r>
            <a:r>
              <a:rPr lang="ko-KR" altLang="en-US"/>
              <a:t>인터페이스는 다중 상속 허용한다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자동 타입 변환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필드의 </a:t>
            </a:r>
            <a:r>
              <a:rPr lang="ko-KR" altLang="en-US" sz="2400" dirty="0" err="1"/>
              <a:t>다형성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매개 변수의 </a:t>
            </a:r>
            <a:r>
              <a:rPr lang="ko-KR" altLang="en-US" sz="2400" dirty="0" err="1"/>
              <a:t>다형성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강제 타입 변환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객체 </a:t>
            </a:r>
            <a:r>
              <a:rPr lang="ko-KR" altLang="en-US" sz="2400"/>
              <a:t>타입 확인</a:t>
            </a:r>
            <a:endParaRPr lang="en-US" altLang="ko-KR" sz="2400"/>
          </a:p>
          <a:p>
            <a:pPr lvl="1" indent="-136525">
              <a:lnSpc>
                <a:spcPct val="150000"/>
              </a:lnSpc>
            </a:pPr>
            <a:r>
              <a:rPr lang="ko-KR" altLang="en-US" sz="2400"/>
              <a:t>인터페이스 상속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키워드로 끝내는 </a:t>
            </a:r>
            <a:r>
              <a:rPr lang="ko-KR" altLang="en-US" sz="2400"/>
              <a:t>핵심 포인트</a:t>
            </a: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키워드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자동 타입 변환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강제 타입 변환</a:t>
            </a:r>
            <a:r>
              <a:rPr lang="en-US" altLang="ko-KR"/>
              <a:t>, instanceof, </a:t>
            </a:r>
            <a:r>
              <a:rPr lang="ko-KR" altLang="en-US"/>
              <a:t>인터페이스 상속</a:t>
            </a: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포인트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ko-KR" altLang="en-US"/>
              <a:t>인터페이스도 메소드 재정의와 타입 변환되므로 다형성을 구현할 수 있다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ko-KR" altLang="en-US">
                <a:solidFill>
                  <a:srgbClr val="C00000"/>
                </a:solidFill>
              </a:rPr>
              <a:t>인터페이스의 다형성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인터페이스 사용 방법은 동일하지만 구현 객체 교체하여 프로그램 실행 결과를 다양화</a:t>
            </a:r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B77BF14-5B22-49C0-A36C-D06C759CE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0"/>
            <a:ext cx="6096000" cy="266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자동 타입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(promotion)</a:t>
            </a:r>
          </a:p>
          <a:p>
            <a:pPr lvl="1"/>
            <a:r>
              <a:rPr lang="ko-KR" altLang="en-US"/>
              <a:t>구현 객체와 자식 객체는 인터페이스 타입으로 자동 타입 변환 된다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162800" cy="102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95600"/>
            <a:ext cx="5257800" cy="343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21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필드의 </a:t>
            </a:r>
            <a:r>
              <a:rPr lang="ko-KR" altLang="en-US" dirty="0" err="1">
                <a:solidFill>
                  <a:srgbClr val="C00000"/>
                </a:solidFill>
              </a:rPr>
              <a:t>다형성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922" y="2133600"/>
            <a:ext cx="45270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B69D44-6C5A-4B2B-AFCE-0A135C7F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3189257" cy="144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C7A9F0-E2FC-490B-84D6-28636AD1D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805267"/>
            <a:ext cx="3189257" cy="16196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9D70-4BC1-4DE8-B045-C015F98D8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50" y="4592411"/>
            <a:ext cx="3189257" cy="7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7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매개변수의 다형성</a:t>
            </a:r>
            <a:endParaRPr lang="en-US" altLang="ko-KR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6A6EB-1976-441D-B52C-382F2D10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5" y="1600200"/>
            <a:ext cx="3352800" cy="724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930754-73AA-45F0-B160-C89A6753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12195"/>
            <a:ext cx="3352800" cy="132245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9D2B6B6-439A-4FB1-B6AB-C27CFDCBD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50606"/>
            <a:ext cx="6096000" cy="281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CF470C-75FC-4272-A34F-4FAAA3F50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60" y="1612195"/>
            <a:ext cx="959115" cy="261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320AB7-6C26-4B10-94EB-5874D507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276" y="2142210"/>
            <a:ext cx="2323924" cy="2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8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5400"/>
            <a:ext cx="402197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강제 타입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(casting)</a:t>
            </a:r>
          </a:p>
          <a:p>
            <a:pPr lvl="1"/>
            <a:r>
              <a:rPr lang="ko-KR" altLang="en-US" dirty="0"/>
              <a:t>구현 객체가 인터페이스 타입으로 자동 </a:t>
            </a:r>
            <a:r>
              <a:rPr lang="ko-KR" altLang="en-US"/>
              <a:t>변환하면 </a:t>
            </a:r>
            <a:endParaRPr lang="en-US" altLang="ko-KR"/>
          </a:p>
          <a:p>
            <a:pPr marL="267891" lvl="1" indent="0">
              <a:buNone/>
            </a:pPr>
            <a:r>
              <a:rPr lang="en-US" altLang="ko-KR"/>
              <a:t>   </a:t>
            </a:r>
            <a:r>
              <a:rPr lang="ko-KR" altLang="en-US"/>
              <a:t>인터페이스에 </a:t>
            </a:r>
            <a:r>
              <a:rPr lang="ko-KR" altLang="en-US" dirty="0"/>
              <a:t>선언된 </a:t>
            </a:r>
            <a:r>
              <a:rPr lang="ko-KR" altLang="en-US" dirty="0" err="1"/>
              <a:t>메소드만</a:t>
            </a:r>
            <a:r>
              <a:rPr lang="ko-KR" altLang="en-US" dirty="0"/>
              <a:t> </a:t>
            </a:r>
            <a:r>
              <a:rPr lang="ko-KR" altLang="en-US"/>
              <a:t>사용 가능</a:t>
            </a:r>
            <a:endParaRPr lang="en-US" altLang="ko-KR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/>
              <a:t>구현 클래스에만 선언된 필드나 메소드를 사용할 경우 강제 타입 변환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</a:t>
            </a:r>
            <a:r>
              <a:rPr lang="en-US" altLang="ko-KR" dirty="0"/>
              <a:t> </a:t>
            </a:r>
            <a:r>
              <a:rPr lang="ko-KR" altLang="en-US" dirty="0"/>
              <a:t>타입 변환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0DA4192-294F-44D3-BF84-4000A1772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30" y="3810000"/>
            <a:ext cx="5886350" cy="255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B4E32B-214A-4EEF-A331-51CF0F38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4" y="2857496"/>
            <a:ext cx="2748299" cy="7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9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객체 타입 확인 </a:t>
            </a:r>
            <a:r>
              <a:rPr lang="en-US" altLang="ko-KR">
                <a:solidFill>
                  <a:srgbClr val="C00000"/>
                </a:solidFill>
              </a:rPr>
              <a:t>instanceof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구현 </a:t>
            </a:r>
            <a:r>
              <a:rPr lang="ko-KR" altLang="en-US" dirty="0"/>
              <a:t>객체가 변환되어 있는지 알 수 없는 상태에서 강제 타입 변환할 경우 </a:t>
            </a:r>
            <a:r>
              <a:rPr lang="en-US" altLang="ko-KR" dirty="0" err="1"/>
              <a:t>ClassCastException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70297" lvl="2" indent="0">
              <a:buNone/>
            </a:pPr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marL="470297" lvl="2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연산자로 확인 후 안전하게 강제 타입 변환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타입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9015AF-0B2A-4786-BCE3-532AFD8E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70" y="3894909"/>
            <a:ext cx="5101846" cy="22179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51C21D-ECD3-4516-87BA-3A5C0341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08" y="1865805"/>
            <a:ext cx="2052992" cy="5942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D0C233-6C64-487A-B152-C9FFBC15E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97" y="2610171"/>
            <a:ext cx="2925314" cy="7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5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인터페이스 상속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인터페이스는 다중 상속을 할 수 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상속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153949-F831-4DEC-BE2F-7BE3FA19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38400"/>
            <a:ext cx="5119540" cy="1796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213FFA-7DE1-42D7-BE75-5D0BB1A2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38" y="1783879"/>
            <a:ext cx="7209524" cy="476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B82866-95DE-4884-A9E5-856DB03FC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618" y="4275451"/>
            <a:ext cx="4761905" cy="2857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5B6BF7-CC56-459F-82CA-D0FA2B335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219" y="4891545"/>
            <a:ext cx="4152381" cy="2571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510D12-AE45-4B17-AD25-8C15C8763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5267135"/>
            <a:ext cx="2812491" cy="7283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9CFF20-4AE8-439F-A5AC-BF40F846B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333" y="5876991"/>
            <a:ext cx="1723810" cy="2761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23BCB2-7A2F-4DC9-82BC-0F75BBB2E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707" y="5278628"/>
            <a:ext cx="3533333" cy="257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5D378-3A1B-466F-BF4B-DE1DF92A5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8707" y="6153181"/>
            <a:ext cx="1657143" cy="2476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851C5E-8B6A-47DA-82A4-9585459345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7219" y="5631287"/>
            <a:ext cx="1761905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18818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17410</TotalTime>
  <Words>253</Words>
  <Application>Microsoft Office PowerPoint</Application>
  <PresentationFormat>화면 슬라이드 쇼(4:3)</PresentationFormat>
  <Paragraphs>63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돋움</vt:lpstr>
      <vt:lpstr>Verdana</vt:lpstr>
      <vt:lpstr>Wingdings</vt:lpstr>
      <vt:lpstr>HY견고딕</vt:lpstr>
      <vt:lpstr>나눔스퀘어OTF</vt:lpstr>
      <vt:lpstr>Arial</vt:lpstr>
      <vt:lpstr>맑은 고딕</vt:lpstr>
      <vt:lpstr>5_디자인 사용자 지정</vt:lpstr>
      <vt:lpstr>08-2. 타입 변환과 다형성</vt:lpstr>
      <vt:lpstr>목차</vt:lpstr>
      <vt:lpstr>시작하기 전에</vt:lpstr>
      <vt:lpstr>자동 타입 변환</vt:lpstr>
      <vt:lpstr>필드의 다형성</vt:lpstr>
      <vt:lpstr>매개 변수의 다형성</vt:lpstr>
      <vt:lpstr>강제 타입 변환</vt:lpstr>
      <vt:lpstr>객체 타입 확인</vt:lpstr>
      <vt:lpstr>인터페이스 상속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2703</cp:revision>
  <dcterms:created xsi:type="dcterms:W3CDTF">2004-07-21T02:43:03Z</dcterms:created>
  <dcterms:modified xsi:type="dcterms:W3CDTF">2019-08-22T00:42:09Z</dcterms:modified>
</cp:coreProperties>
</file>